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115" y="255373"/>
            <a:ext cx="53545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MINI PROJECT – SEMESTER V</a:t>
            </a:r>
          </a:p>
          <a:p>
            <a:r>
              <a:rPr lang="en-US" sz="2400" dirty="0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	FINAL PRESENTATION</a:t>
            </a:r>
          </a:p>
          <a:p>
            <a:endParaRPr lang="en-IN" dirty="0"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B40EA4F1-EE41-43C2-A5A0-DEADFA007B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754" y="255373"/>
            <a:ext cx="1143000" cy="614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503" y="1655805"/>
            <a:ext cx="899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ineta BT" panose="04020906050602070202" pitchFamily="82" charset="0"/>
                <a:cs typeface="Times New Roman" panose="02020603050405020304" pitchFamily="18" charset="0"/>
              </a:rPr>
              <a:t>Dairy Management System</a:t>
            </a:r>
            <a:endParaRPr lang="en-IN" sz="3200" dirty="0">
              <a:latin typeface="Vineta BT" panose="040209060506020702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5524" y="2561968"/>
            <a:ext cx="782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BY</a:t>
            </a:r>
            <a:endParaRPr lang="en-IN" sz="2000" dirty="0"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2065" y="3400227"/>
            <a:ext cx="236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120A3027</a:t>
            </a:r>
          </a:p>
          <a:p>
            <a:r>
              <a:rPr lang="en-US" dirty="0"/>
              <a:t>MOHD.RAFE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982097" y="3400227"/>
            <a:ext cx="157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120A3031</a:t>
            </a:r>
          </a:p>
          <a:p>
            <a:r>
              <a:rPr lang="en-US" dirty="0"/>
              <a:t>PRATHAM NANAWARE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198075" y="3400227"/>
            <a:ext cx="175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120A3049</a:t>
            </a:r>
          </a:p>
          <a:p>
            <a:r>
              <a:rPr lang="en-US" dirty="0"/>
              <a:t>RUSHIKESH</a:t>
            </a:r>
          </a:p>
          <a:p>
            <a:r>
              <a:rPr lang="en-US" dirty="0"/>
              <a:t>SHINDE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199870" y="3400227"/>
            <a:ext cx="194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120A3062</a:t>
            </a:r>
          </a:p>
          <a:p>
            <a:r>
              <a:rPr lang="en-US" dirty="0"/>
              <a:t>VEDANT BOJJAVAR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085968" y="4703805"/>
            <a:ext cx="286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UNDER THE GUIDANCE </a:t>
            </a:r>
          </a:p>
          <a:p>
            <a:r>
              <a:rPr lang="en-US" sz="1600" dirty="0"/>
              <a:t>		OF</a:t>
            </a:r>
          </a:p>
          <a:p>
            <a:r>
              <a:rPr lang="en-US" sz="1600" dirty="0"/>
              <a:t>PROF. SMITA VHARKAT</a:t>
            </a:r>
            <a:endParaRPr lang="en-IN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42984" y="5766486"/>
            <a:ext cx="68374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0" dirty="0">
                <a:latin typeface="Swis721 LtEx BT" panose="020B0505020202020204" pitchFamily="34" charset="0"/>
                <a:cs typeface="Times New Roman"/>
              </a:rPr>
              <a:t>Department</a:t>
            </a:r>
            <a:r>
              <a:rPr lang="en-US" sz="1600" spc="40" dirty="0">
                <a:latin typeface="Swis721 LtEx BT" panose="020B0505020202020204" pitchFamily="34" charset="0"/>
                <a:cs typeface="Times New Roman"/>
              </a:rPr>
              <a:t> </a:t>
            </a:r>
            <a:r>
              <a:rPr lang="en-US" sz="1600" dirty="0">
                <a:latin typeface="Swis721 LtEx BT" panose="020B0505020202020204" pitchFamily="34" charset="0"/>
                <a:cs typeface="Times New Roman"/>
              </a:rPr>
              <a:t>of</a:t>
            </a:r>
            <a:r>
              <a:rPr lang="en-US" sz="1600" spc="-20" dirty="0">
                <a:latin typeface="Swis721 LtEx BT" panose="020B0505020202020204" pitchFamily="34" charset="0"/>
                <a:cs typeface="Times New Roman"/>
              </a:rPr>
              <a:t> </a:t>
            </a:r>
            <a:r>
              <a:rPr lang="en-US" sz="1600" spc="-10" dirty="0">
                <a:latin typeface="Swis721 LtEx BT" panose="020B0505020202020204" pitchFamily="34" charset="0"/>
                <a:cs typeface="Times New Roman"/>
              </a:rPr>
              <a:t>Information</a:t>
            </a:r>
            <a:r>
              <a:rPr lang="en-US" sz="1600" spc="-20" dirty="0">
                <a:latin typeface="Swis721 LtEx BT" panose="020B0505020202020204" pitchFamily="34" charset="0"/>
                <a:cs typeface="Times New Roman"/>
              </a:rPr>
              <a:t> Technology</a:t>
            </a:r>
            <a:endParaRPr lang="en-US" sz="1600" dirty="0">
              <a:latin typeface="Swis721 LtEx BT" panose="020B0505020202020204" pitchFamily="34" charset="0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  <a:tabLst>
                <a:tab pos="4398645" algn="l"/>
              </a:tabLst>
            </a:pPr>
            <a:r>
              <a:rPr lang="en-US" spc="-10" dirty="0">
                <a:latin typeface="Swis721 LtEx BT" panose="020B0505020202020204" pitchFamily="34" charset="0"/>
                <a:cs typeface="Times New Roman"/>
              </a:rPr>
              <a:t>SIES</a:t>
            </a:r>
            <a:r>
              <a:rPr lang="en-US" spc="55" dirty="0">
                <a:latin typeface="Swis721 LtEx BT" panose="020B0505020202020204" pitchFamily="34" charset="0"/>
                <a:cs typeface="Times New Roman"/>
              </a:rPr>
              <a:t> </a:t>
            </a:r>
            <a:r>
              <a:rPr lang="en-US" spc="5" dirty="0">
                <a:latin typeface="Swis721 LtEx BT" panose="020B0505020202020204" pitchFamily="34" charset="0"/>
                <a:cs typeface="Times New Roman"/>
              </a:rPr>
              <a:t>Graduate</a:t>
            </a:r>
            <a:r>
              <a:rPr lang="en-US" spc="-30" dirty="0">
                <a:latin typeface="Swis721 LtEx BT" panose="020B0505020202020204" pitchFamily="34" charset="0"/>
                <a:cs typeface="Times New Roman"/>
              </a:rPr>
              <a:t> </a:t>
            </a:r>
            <a:r>
              <a:rPr lang="en-US" dirty="0">
                <a:latin typeface="Swis721 LtEx BT" panose="020B0505020202020204" pitchFamily="34" charset="0"/>
                <a:cs typeface="Times New Roman"/>
              </a:rPr>
              <a:t>School</a:t>
            </a:r>
            <a:r>
              <a:rPr lang="en-US" spc="-20" dirty="0">
                <a:latin typeface="Swis721 LtEx BT" panose="020B0505020202020204" pitchFamily="34" charset="0"/>
                <a:cs typeface="Times New Roman"/>
              </a:rPr>
              <a:t> </a:t>
            </a:r>
            <a:r>
              <a:rPr lang="en-US" dirty="0">
                <a:latin typeface="Swis721 LtEx BT" panose="020B0505020202020204" pitchFamily="34" charset="0"/>
                <a:cs typeface="Times New Roman"/>
              </a:rPr>
              <a:t>of</a:t>
            </a:r>
            <a:r>
              <a:rPr lang="en-US" spc="-25" dirty="0">
                <a:latin typeface="Swis721 LtEx BT" panose="020B0505020202020204" pitchFamily="34" charset="0"/>
                <a:cs typeface="Times New Roman"/>
              </a:rPr>
              <a:t> Technology, </a:t>
            </a:r>
            <a:r>
              <a:rPr lang="en-US" dirty="0" err="1">
                <a:latin typeface="Swis721 LtEx BT" panose="020B0505020202020204" pitchFamily="34" charset="0"/>
                <a:cs typeface="Times New Roman"/>
              </a:rPr>
              <a:t>Nerul</a:t>
            </a:r>
            <a:endParaRPr lang="en-US" dirty="0">
              <a:latin typeface="Swis721 LtEx BT" panose="020B0505020202020204" pitchFamily="34" charset="0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429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FOR ADMIN</a:t>
            </a:r>
          </a:p>
          <a:p>
            <a:r>
              <a:rPr lang="en-US" dirty="0"/>
              <a:t>UPDATE MILK RATES</a:t>
            </a:r>
          </a:p>
          <a:p>
            <a:r>
              <a:rPr lang="en-US" dirty="0"/>
              <a:t>MANAGE CLIENTS</a:t>
            </a:r>
          </a:p>
          <a:p>
            <a:r>
              <a:rPr lang="en-US" dirty="0"/>
              <a:t>MANAGE STOCK</a:t>
            </a:r>
          </a:p>
          <a:p>
            <a:r>
              <a:rPr lang="en-US" dirty="0"/>
              <a:t>DETAILS OF PURPOSE</a:t>
            </a:r>
          </a:p>
          <a:p>
            <a:r>
              <a:rPr lang="en-US" dirty="0"/>
              <a:t>REPORTS SUMMARY OF MILK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79411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DATABASE SYSTEMS, ELMANSRI NAVATHE PEARSON EDUCATION.</a:t>
            </a:r>
          </a:p>
          <a:p>
            <a:r>
              <a:rPr lang="en-US" dirty="0"/>
              <a:t>AN INTRODUCTION TO DATABASE SYSTEMS, C.J DATE, A.KANNAN, S.SWAMI NADHAN, PEARSON, EIGHT EDITION FOR UNIT 3.</a:t>
            </a:r>
          </a:p>
          <a:p>
            <a:r>
              <a:rPr lang="en-US" dirty="0"/>
              <a:t>DATABASE SYTEM CONCEPTS, 6</a:t>
            </a:r>
            <a:r>
              <a:rPr lang="en-US" baseline="30000" dirty="0"/>
              <a:t>TH</a:t>
            </a:r>
            <a:r>
              <a:rPr lang="en-US" dirty="0"/>
              <a:t> ED. SILBERSCHATZ, KORTH AND SUDARSHAN.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047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35655"/>
            <a:ext cx="5730737" cy="294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42" y="4280278"/>
            <a:ext cx="5730737" cy="2304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55" y="609600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7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2" y="389610"/>
            <a:ext cx="5730737" cy="281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61" y="3686634"/>
            <a:ext cx="5730737" cy="294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13" y="257405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85" y="268184"/>
            <a:ext cx="5730737" cy="2828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36" y="3849754"/>
            <a:ext cx="5730737" cy="2700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97" y="268184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3" y="302949"/>
            <a:ext cx="5730737" cy="2792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61" y="3926615"/>
            <a:ext cx="5730737" cy="2645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704" y="302949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3" y="194950"/>
            <a:ext cx="5730737" cy="281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61" y="3668269"/>
            <a:ext cx="5730737" cy="2816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5" y="194950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1" y="266043"/>
            <a:ext cx="5730737" cy="281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85" y="3686559"/>
            <a:ext cx="5730737" cy="2780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137" y="26604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9" y="326755"/>
            <a:ext cx="5730737" cy="281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61" y="3623957"/>
            <a:ext cx="5730737" cy="2658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93" y="326755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7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7" y="263901"/>
            <a:ext cx="5730737" cy="2804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60" y="3586395"/>
            <a:ext cx="5730737" cy="2584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94" y="263901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2601325" cy="1320800"/>
          </a:xfrm>
        </p:spPr>
        <p:txBody>
          <a:bodyPr>
            <a:normAutofit/>
          </a:bodyPr>
          <a:lstStyle/>
          <a:p>
            <a:r>
              <a:rPr lang="en-US" sz="4400" dirty="0"/>
              <a:t>INDEX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LITERATURE SURVEY</a:t>
            </a:r>
          </a:p>
          <a:p>
            <a:r>
              <a:rPr lang="en-US" dirty="0"/>
              <a:t>EXISTING SYSTEM</a:t>
            </a:r>
          </a:p>
          <a:p>
            <a:r>
              <a:rPr lang="en-US" dirty="0"/>
              <a:t>PROPOSED SYSTEM</a:t>
            </a:r>
          </a:p>
          <a:p>
            <a:r>
              <a:rPr lang="en-US" dirty="0"/>
              <a:t>HARDWARE AND SOFTWARE REQUIREMENTS</a:t>
            </a:r>
          </a:p>
          <a:p>
            <a:r>
              <a:rPr lang="en-US" dirty="0"/>
              <a:t>SYSTEM ARCHITECTURE(ER DIAGRAM,ETC)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REFERENCES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047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5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39" y="810646"/>
            <a:ext cx="6745391" cy="3703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510" y="761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6639" y="1930400"/>
            <a:ext cx="3781866" cy="35148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850" y="446875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9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BACKEND(CUSTOMER):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42" y="2829353"/>
            <a:ext cx="8468496" cy="1890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3047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BACKEND(PRODUCT):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524" y="2347785"/>
            <a:ext cx="7315200" cy="2685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389211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3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BACKEND(P_IMAGE):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780" y="2662526"/>
            <a:ext cx="4956478" cy="2877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405686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69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BACKEND(ORDERS):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650" y="2485726"/>
            <a:ext cx="5730737" cy="3231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3047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4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BACKEND(SALES):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650" y="2226624"/>
            <a:ext cx="5730737" cy="3749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405687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7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1457" y="2643581"/>
            <a:ext cx="5769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ooper Black" panose="0208090404030B020404" pitchFamily="18" charset="0"/>
              </a:rPr>
              <a:t>THANK YOU</a:t>
            </a:r>
            <a:r>
              <a:rPr lang="en-US" sz="8800" dirty="0">
                <a:latin typeface="Brush Script MT" panose="03060802040406070304" pitchFamily="66" charset="0"/>
              </a:rPr>
              <a:t> </a:t>
            </a:r>
            <a:endParaRPr lang="en-IN" sz="8800" dirty="0">
              <a:latin typeface="Brush Script MT" panose="030608020404060703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538" y="383031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DAIRY MANAGEMENT SYSTEM PROJECT HAS BEEN DESIGNED ESPECIALLY FOR ALL THE INFORMATION RELATED WITH DAIRY PRODUCTS IS ENTERED AND WE CAN KEEP TRACK ON ALL THE PRODUCT TRANSACTIONS.</a:t>
            </a:r>
          </a:p>
          <a:p>
            <a:r>
              <a:rPr lang="en-US" dirty="0"/>
              <a:t>THE DAIRY MANAGEMENT SYSTEM IS A WEB BASED APPLICATION THAT WORKS AS A SIMPLE DIARY SOFTWARE TO MAINTAIN DAILY MILK RECORDS BY REGISTERED ACCOUNT MEMBERS,GENERATE STOCK AND MAINTAIN REPORTS.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047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3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MANUAL SYSTEM HAS MANY DISADVANTAGES LIKE:-</a:t>
            </a:r>
          </a:p>
          <a:p>
            <a:r>
              <a:rPr lang="en-US" dirty="0"/>
              <a:t>THE MANUAL SYSTEM REQUIRES MORE TIME FOR PROCESSING.</a:t>
            </a:r>
          </a:p>
          <a:p>
            <a:r>
              <a:rPr lang="en-US" dirty="0"/>
              <a:t>IT REQUIRES MORE CRITICAL WORK.</a:t>
            </a:r>
          </a:p>
          <a:p>
            <a:r>
              <a:rPr lang="en-US" dirty="0"/>
              <a:t>THE MANUAL SYSTEM IS MORE ERROR PRONE.</a:t>
            </a:r>
          </a:p>
          <a:p>
            <a:r>
              <a:rPr lang="en-US" dirty="0"/>
              <a:t>DIFFICULT TO MAINTAIN.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04773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SYSTEM IS REQUIRED BECAUSE OF SOME ADVANTAGES AS BELOW:-</a:t>
            </a:r>
          </a:p>
          <a:p>
            <a:r>
              <a:rPr lang="en-US" dirty="0"/>
              <a:t>REQUIRES LESS TIME FOR COMPLETION OF WORK.</a:t>
            </a:r>
          </a:p>
          <a:p>
            <a:r>
              <a:rPr lang="en-US" dirty="0"/>
              <a:t>IT DECREASES THE CHANCES OF ERROR.</a:t>
            </a:r>
          </a:p>
          <a:p>
            <a:r>
              <a:rPr lang="en-US" dirty="0"/>
              <a:t>IT SHOULD WORK SMOOTHLY AND FAST.</a:t>
            </a:r>
          </a:p>
          <a:p>
            <a:r>
              <a:rPr lang="en-US" dirty="0"/>
              <a:t>SAVES TIME AND REQUIRED MANPOWER.</a:t>
            </a:r>
          </a:p>
          <a:p>
            <a:r>
              <a:rPr lang="en-US" dirty="0"/>
              <a:t>IT IS USER FRIENDLY AND ANY ONE HAVING COMPUTER KNOWLEDGE CAN HANDLE IT EASILY.</a:t>
            </a:r>
          </a:p>
          <a:p>
            <a:r>
              <a:rPr lang="en-US" dirty="0"/>
              <a:t>SUITABILITY FOR COMPUTERIZED DATA ENTRY.</a:t>
            </a:r>
          </a:p>
          <a:p>
            <a:r>
              <a:rPr lang="en-US" dirty="0"/>
              <a:t>MAINTAINING DAIRY INFORMATION,CUSTOMER INFORMATION,MILK RATE INFORMATION.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79411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12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OBJECTIVE OF THIS SOFTWARE IS TO AUTOMATE THE COMPLETE OPERATIONS OF THE DAIRY DISTRIBUTORS.</a:t>
            </a:r>
          </a:p>
          <a:p>
            <a:r>
              <a:rPr lang="en-US" dirty="0"/>
              <a:t>TO REDUCE THEIR WORK AS THEY NEED TO MAINTAIN HUNDREDS OF RECORDS.</a:t>
            </a:r>
          </a:p>
          <a:p>
            <a:r>
              <a:rPr lang="en-US" dirty="0"/>
              <a:t>ALSO SEARCHING SHOULD BE FASTER SO THAT THEY CAN FIND REQUIRED DETAILS INSTANTLY.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379411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9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SOFTWARE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REACT JS</a:t>
            </a:r>
          </a:p>
          <a:p>
            <a:r>
              <a:rPr lang="en-US" dirty="0"/>
              <a:t>2GB RAM</a:t>
            </a:r>
          </a:p>
          <a:p>
            <a:r>
              <a:rPr lang="en-US" dirty="0"/>
              <a:t>STORAGE MORE THAN 16 GB</a:t>
            </a:r>
          </a:p>
          <a:p>
            <a:r>
              <a:rPr lang="en-US" dirty="0"/>
              <a:t>OS: WINDOWS 7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55" y="521016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ARCHITECTURE(ER DIAGRAM)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19" y="2160588"/>
            <a:ext cx="7655799" cy="3881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74585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ARCHITECTURE(USE CASE DIAGRAM)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439" y="2160588"/>
            <a:ext cx="3479159" cy="3881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855" y="379412"/>
            <a:ext cx="114614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832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417</Words>
  <Application>Microsoft Office PowerPoint</Application>
  <PresentationFormat>Widescreen</PresentationFormat>
  <Paragraphs>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Algerian</vt:lpstr>
      <vt:lpstr>Arial</vt:lpstr>
      <vt:lpstr>Artifakt Element Black</vt:lpstr>
      <vt:lpstr>Brush Script MT</vt:lpstr>
      <vt:lpstr>Cooper Black</vt:lpstr>
      <vt:lpstr>Swis721 LtEx BT</vt:lpstr>
      <vt:lpstr>Trebuchet MS</vt:lpstr>
      <vt:lpstr>Vineta BT</vt:lpstr>
      <vt:lpstr>Wingdings 3</vt:lpstr>
      <vt:lpstr>Facet</vt:lpstr>
      <vt:lpstr>PowerPoint Presentation</vt:lpstr>
      <vt:lpstr>INDEX</vt:lpstr>
      <vt:lpstr>INTRODUCTION</vt:lpstr>
      <vt:lpstr>EXISTING SYSTEM</vt:lpstr>
      <vt:lpstr>PROPOSED SYSTEM</vt:lpstr>
      <vt:lpstr>OBJECTIVES</vt:lpstr>
      <vt:lpstr>HARDWARE AND SOFTWARE REQUIREMENTS</vt:lpstr>
      <vt:lpstr>SYSTEM ARCHITECTURE(ER DIAGRAM)</vt:lpstr>
      <vt:lpstr>SYSTEM ARCHITECTURE(USE CASE DIAGRAM)</vt:lpstr>
      <vt:lpstr>FEATURES</vt:lpstr>
      <vt:lpstr>REFERENCES</vt:lpstr>
      <vt:lpstr>FRONT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BACKEND:</vt:lpstr>
      <vt:lpstr>BACKEND(CUSTOMER):</vt:lpstr>
      <vt:lpstr>BACKEND(PRODUCT):</vt:lpstr>
      <vt:lpstr>BACKEND(P_IMAGE):</vt:lpstr>
      <vt:lpstr>BACKEND(ORDERS):</vt:lpstr>
      <vt:lpstr>BACKEND(SALES):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Rushikesh Shinde</cp:lastModifiedBy>
  <cp:revision>14</cp:revision>
  <dcterms:created xsi:type="dcterms:W3CDTF">2022-11-06T10:22:34Z</dcterms:created>
  <dcterms:modified xsi:type="dcterms:W3CDTF">2022-12-13T11:45:53Z</dcterms:modified>
</cp:coreProperties>
</file>